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/>
    <p:restoredTop sz="97678"/>
  </p:normalViewPr>
  <p:slideViewPr>
    <p:cSldViewPr snapToGrid="0">
      <p:cViewPr varScale="1">
        <p:scale>
          <a:sx n="69" d="100"/>
          <a:sy n="69" d="100"/>
        </p:scale>
        <p:origin x="224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101838</TotalTime>
  <Words>56921</Words>
  <Application>Microsoft Macintosh PowerPoint</Application>
  <PresentationFormat>와이드스크린</PresentationFormat>
  <Paragraphs>8372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5141</cp:revision>
  <cp:lastPrinted>2023-07-11T00:52:43Z</cp:lastPrinted>
  <dcterms:created xsi:type="dcterms:W3CDTF">2023-07-06T08:30:16Z</dcterms:created>
  <dcterms:modified xsi:type="dcterms:W3CDTF">2023-10-21T11:08:08Z</dcterms:modified>
</cp:coreProperties>
</file>